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slide" Target="slides/slide20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b453b1761d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b453b1761d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b453b1761d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b453b1761d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b453b1761d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b453b1761d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b453b1761d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b453b1761d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b453b1761d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b453b1761d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b453b1761d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b453b1761d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b453b1761d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b453b1761d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b453b1761d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b453b1761d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b453b1761d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b453b1761d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b453b1761d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b453b1761d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b453b1761d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b453b1761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b453b1761d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b453b1761d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b453b1761d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b453b1761d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b453b1761d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b453b1761d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b453b1761d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b453b1761d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b453b1761d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b453b1761d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b453b1761d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b453b1761d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b453b1761d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b453b1761d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b453b1761d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b453b1761d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theagileadmin.com/what-is-devops/" TargetMode="External"/><Relationship Id="rId4" Type="http://schemas.openxmlformats.org/officeDocument/2006/relationships/hyperlink" Target="https://blog.chef.io/what-devops-means-to-me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Relationship Id="rId4" Type="http://schemas.openxmlformats.org/officeDocument/2006/relationships/hyperlink" Target="mailto:guido.delgado@ucreativa.com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Fundamentos de Devops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Universidad Creativa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1" name="Google Shape;11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925" y="1346975"/>
            <a:ext cx="8619375" cy="25858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7" name="Google Shape;11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24775" y="224525"/>
            <a:ext cx="4694450" cy="469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3" name="Google Shape;12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8825" y="492488"/>
            <a:ext cx="8146352" cy="4158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9" name="Google Shape;12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850" y="560313"/>
            <a:ext cx="4541600" cy="4302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67800" y="2021025"/>
            <a:ext cx="3305175" cy="1381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6"/>
          <p:cNvSpPr txBox="1"/>
          <p:nvPr>
            <p:ph type="title"/>
          </p:nvPr>
        </p:nvSpPr>
        <p:spPr>
          <a:xfrm>
            <a:off x="311700" y="404675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¿Que es DevOps?</a:t>
            </a:r>
            <a:endParaRPr/>
          </a:p>
        </p:txBody>
      </p:sp>
      <p:pic>
        <p:nvPicPr>
          <p:cNvPr id="136" name="Google Shape;13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3450" y="1338350"/>
            <a:ext cx="6640287" cy="308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DevOps</a:t>
            </a:r>
            <a:endParaRPr/>
          </a:p>
        </p:txBody>
      </p:sp>
      <p:sp>
        <p:nvSpPr>
          <p:cNvPr id="142" name="Google Shape;142;p27"/>
          <p:cNvSpPr txBox="1"/>
          <p:nvPr>
            <p:ph idx="1" type="body"/>
          </p:nvPr>
        </p:nvSpPr>
        <p:spPr>
          <a:xfrm>
            <a:off x="311700" y="1152475"/>
            <a:ext cx="8520600" cy="37317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“DevOps is the practice of operations and development engineers participating together in the entire service lifecycle, from design through the development process to production support.”</a:t>
            </a:r>
            <a:endParaRPr b="1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https://theagileadmin.com/what-is-devops/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4A86E8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Valores:</a:t>
            </a:r>
            <a:endParaRPr b="1">
              <a:solidFill>
                <a:srgbClr val="000000"/>
              </a:solidFill>
            </a:endParaRPr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A86E8"/>
                </a:solidFill>
              </a:rPr>
              <a:t>C</a:t>
            </a:r>
            <a:r>
              <a:rPr lang="en"/>
              <a:t>ulture: Personas y procesos primero.</a:t>
            </a:r>
            <a:endParaRPr/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A86E8"/>
                </a:solidFill>
              </a:rPr>
              <a:t>A</a:t>
            </a:r>
            <a:r>
              <a:rPr lang="en"/>
              <a:t>utomatio</a:t>
            </a:r>
            <a:r>
              <a:rPr lang="en"/>
              <a:t>n: Automatización de procesos y sistemas.</a:t>
            </a:r>
            <a:endParaRPr/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A86E8"/>
                </a:solidFill>
              </a:rPr>
              <a:t>M</a:t>
            </a:r>
            <a:r>
              <a:rPr lang="en"/>
              <a:t>easurement: Si no se puede medir, no se puede mejorar, métricas.</a:t>
            </a:r>
            <a:endParaRPr/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A86E8"/>
                </a:solidFill>
              </a:rPr>
              <a:t>S</a:t>
            </a:r>
            <a:r>
              <a:rPr lang="en"/>
              <a:t>haring: Colaboración. compartir ideas, problemas, soluciones.</a:t>
            </a:r>
            <a:endParaRPr/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https://blog.chef.io/what-devops-means-to-me</a:t>
            </a:r>
            <a:endParaRPr/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8" name="Google Shape;14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1400" y="1055250"/>
            <a:ext cx="7237050" cy="295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0000"/>
                </a:solidFill>
              </a:rPr>
              <a:t>People over Process over Tools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154" name="Google Shape;154;p29"/>
          <p:cNvSpPr txBox="1"/>
          <p:nvPr/>
        </p:nvSpPr>
        <p:spPr>
          <a:xfrm>
            <a:off x="2887275" y="4616175"/>
            <a:ext cx="6206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http://dev2ops.org/2010/02/people-over-process-over-tools/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¿Que no es DevOps</a:t>
            </a:r>
            <a:endParaRPr/>
          </a:p>
        </p:txBody>
      </p:sp>
      <p:sp>
        <p:nvSpPr>
          <p:cNvPr id="160" name="Google Shape;160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La combinación simple de Development (desarrollo) &amp; Operations (operaciones).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Un equipo de operaciones.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Solo automatizar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Un plan, es una reacción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Un título de trabajo o puesto.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Una categoría de herramientas.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7500" y="152400"/>
            <a:ext cx="8572992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Presentación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2286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3550" y="2087050"/>
            <a:ext cx="1693827" cy="1654551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2377250" y="2048400"/>
            <a:ext cx="59388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Guido Delgado Hernández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guido.delgado@ucreativa.com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Experiencia: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Java y Aplicaciones empresariales.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Procesos de CI/CD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Microservicios y aplicaciones cloud native (desplegando en docker y Kubernetes)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0100" y="152400"/>
            <a:ext cx="5343807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Alcance del Curso</a:t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Devops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¿Qué es? y</a:t>
            </a:r>
            <a:r>
              <a:rPr lang="en"/>
              <a:t> ¿Qué no es?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Contexto de negocio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Manifiesto ágil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Lean Thinking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Sistemas de Control de Versiones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Rol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Git (operaciones básicas)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Estrategias de branching y flujos de trabajo.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Automatización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Tecnologías asociadas.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Evaluación</a:t>
            </a:r>
            <a:endParaRPr/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700" y="1356725"/>
            <a:ext cx="8696601" cy="270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Contexto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7" name="Google Shape;8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4913" y="251288"/>
            <a:ext cx="7814176" cy="4640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3" name="Google Shape;9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485450"/>
            <a:ext cx="8520601" cy="4172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9" name="Google Shape;9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3825" y="233400"/>
            <a:ext cx="6573026" cy="472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1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5" name="Google Shape;10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9725" y="220813"/>
            <a:ext cx="6244549" cy="470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